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19" r:id="rId2"/>
    <p:sldId id="264" r:id="rId3"/>
    <p:sldId id="267" r:id="rId4"/>
    <p:sldId id="268" r:id="rId5"/>
    <p:sldId id="269" r:id="rId6"/>
    <p:sldId id="270" r:id="rId7"/>
    <p:sldId id="272" r:id="rId8"/>
    <p:sldId id="273" r:id="rId9"/>
    <p:sldId id="257" r:id="rId10"/>
    <p:sldId id="277" r:id="rId11"/>
    <p:sldId id="281" r:id="rId12"/>
    <p:sldId id="280" r:id="rId13"/>
    <p:sldId id="275" r:id="rId14"/>
    <p:sldId id="282" r:id="rId15"/>
    <p:sldId id="278" r:id="rId16"/>
    <p:sldId id="279" r:id="rId17"/>
    <p:sldId id="276" r:id="rId18"/>
    <p:sldId id="312" r:id="rId19"/>
    <p:sldId id="284" r:id="rId20"/>
    <p:sldId id="285" r:id="rId21"/>
    <p:sldId id="283" r:id="rId22"/>
    <p:sldId id="286" r:id="rId23"/>
    <p:sldId id="287" r:id="rId24"/>
    <p:sldId id="303" r:id="rId25"/>
    <p:sldId id="288" r:id="rId26"/>
    <p:sldId id="296" r:id="rId27"/>
    <p:sldId id="318" r:id="rId28"/>
    <p:sldId id="298" r:id="rId29"/>
    <p:sldId id="307" r:id="rId30"/>
    <p:sldId id="289" r:id="rId31"/>
    <p:sldId id="293" r:id="rId32"/>
    <p:sldId id="292" r:id="rId33"/>
    <p:sldId id="313" r:id="rId34"/>
    <p:sldId id="291" r:id="rId35"/>
    <p:sldId id="290" r:id="rId36"/>
    <p:sldId id="294" r:id="rId37"/>
    <p:sldId id="295" r:id="rId38"/>
    <p:sldId id="297" r:id="rId39"/>
    <p:sldId id="258" r:id="rId40"/>
    <p:sldId id="299" r:id="rId41"/>
    <p:sldId id="300" r:id="rId42"/>
    <p:sldId id="302" r:id="rId43"/>
    <p:sldId id="301" r:id="rId44"/>
    <p:sldId id="304" r:id="rId45"/>
    <p:sldId id="315" r:id="rId46"/>
    <p:sldId id="305" r:id="rId47"/>
    <p:sldId id="306" r:id="rId48"/>
    <p:sldId id="308" r:id="rId49"/>
    <p:sldId id="310" r:id="rId50"/>
    <p:sldId id="311" r:id="rId51"/>
    <p:sldId id="314" r:id="rId52"/>
    <p:sldId id="261" r:id="rId53"/>
    <p:sldId id="316" r:id="rId54"/>
    <p:sldId id="259" r:id="rId55"/>
    <p:sldId id="260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2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12/31/2016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30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12/31/2016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0012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12/31/2016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7120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12/31/2016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56521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12/31/2016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73098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12/31/2016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61710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12/31/2016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62247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12/31/2016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2403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12/31/2016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3702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12/31/2016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3095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12/31/2016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63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12/31/2016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43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" t="1588" r="2104" b="412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899592" y="1196752"/>
            <a:ext cx="7344816" cy="1483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pl-PL" sz="14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pPr algn="ctr"/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 - NOWOROCZNY</a:t>
            </a:r>
            <a:endParaRPr lang="pl-PL" sz="4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2303748" y="2420888"/>
            <a:ext cx="4536504" cy="1267341"/>
          </a:xfrm>
        </p:spPr>
        <p:txBody>
          <a:bodyPr>
            <a:normAutofit/>
          </a:bodyPr>
          <a:lstStyle/>
          <a:p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18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18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255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841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67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5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37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910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58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02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40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31640" y="2348880"/>
            <a:ext cx="734481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5000"/>
              </a:lnSpc>
            </a:pPr>
            <a:r>
              <a:rPr lang="pl-PL" sz="10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pPr algn="r"/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</a:t>
            </a:r>
            <a:b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</a:br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NOWOROCZNY</a:t>
            </a:r>
            <a:endParaRPr lang="pl-PL" sz="4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683568" y="5805264"/>
            <a:ext cx="7920880" cy="1152128"/>
          </a:xfrm>
        </p:spPr>
        <p:txBody>
          <a:bodyPr>
            <a:normAutofit/>
          </a:bodyPr>
          <a:lstStyle/>
          <a:p>
            <a:pPr algn="l"/>
            <a:r>
              <a:rPr lang="pl-PL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24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24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809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48680"/>
            <a:ext cx="3579100" cy="537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6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83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" r="1749" b="2677"/>
          <a:stretch/>
        </p:blipFill>
        <p:spPr>
          <a:xfrm>
            <a:off x="1907704" y="217714"/>
            <a:ext cx="5298639" cy="634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715502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7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116632"/>
            <a:ext cx="4493779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0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5" y="0"/>
            <a:ext cx="4857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3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60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8496944" cy="478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7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5202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6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93913" y="2204864"/>
            <a:ext cx="734481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5000"/>
              </a:lnSpc>
            </a:pPr>
            <a:r>
              <a:rPr lang="pl-PL" sz="10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pPr algn="r"/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</a:t>
            </a:r>
            <a:b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</a:br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NOWOROCZNY</a:t>
            </a:r>
            <a:endParaRPr lang="pl-PL" sz="4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2987824" y="6021288"/>
            <a:ext cx="4536504" cy="1267341"/>
          </a:xfrm>
        </p:spPr>
        <p:txBody>
          <a:bodyPr>
            <a:normAutofit/>
          </a:bodyPr>
          <a:lstStyle/>
          <a:p>
            <a:pPr algn="l"/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18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18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447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047"/>
            <a:ext cx="9144000" cy="609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6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" y="18458"/>
            <a:ext cx="9139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1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5657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4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0" y="0"/>
            <a:ext cx="4892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06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516"/>
            <a:ext cx="9151236" cy="520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15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528102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0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1701096"/>
            <a:ext cx="468052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pl-PL" sz="10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</a:t>
            </a:r>
            <a:b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</a:br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NOWOROCZNY</a:t>
            </a:r>
            <a:endParaRPr lang="pl-PL" sz="4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323528" y="4221088"/>
            <a:ext cx="7920880" cy="1152128"/>
          </a:xfrm>
        </p:spPr>
        <p:txBody>
          <a:bodyPr>
            <a:normAutofit/>
          </a:bodyPr>
          <a:lstStyle/>
          <a:p>
            <a:pPr algn="l"/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18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18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212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020" y="0"/>
            <a:ext cx="5052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7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76" y="-1514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61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418" y="-27384"/>
            <a:ext cx="4544830" cy="68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5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84" y="2200200"/>
            <a:ext cx="2694432" cy="36576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2576"/>
            <a:ext cx="5002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8208912" cy="466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96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403648" y="1701096"/>
            <a:ext cx="7128792" cy="2149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5000"/>
              </a:lnSpc>
            </a:pPr>
            <a:r>
              <a:rPr lang="pl-PL" sz="111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pPr algn="r"/>
            <a:r>
              <a:rPr lang="pl-PL" sz="4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</a:t>
            </a:r>
          </a:p>
          <a:p>
            <a:pPr algn="r"/>
            <a:r>
              <a:rPr lang="pl-PL" sz="4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NOWOROCZNY</a:t>
            </a:r>
            <a:endParaRPr lang="pl-PL" sz="46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2267744" y="4365104"/>
            <a:ext cx="6336704" cy="836712"/>
          </a:xfrm>
        </p:spPr>
        <p:txBody>
          <a:bodyPr>
            <a:noAutofit/>
          </a:bodyPr>
          <a:lstStyle/>
          <a:p>
            <a:pPr algn="r"/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18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18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3514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t="3892" r="6131" b="10480"/>
          <a:stretch/>
        </p:blipFill>
        <p:spPr>
          <a:xfrm>
            <a:off x="2483768" y="0"/>
            <a:ext cx="4321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7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816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319"/>
            <a:ext cx="9144000" cy="509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5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4664"/>
            <a:ext cx="717163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33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8400933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5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6174"/>
            <a:ext cx="9144000" cy="350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3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47664" y="2636912"/>
            <a:ext cx="734481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5000"/>
              </a:lnSpc>
            </a:pPr>
            <a:r>
              <a:rPr lang="pl-PL" sz="10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pPr algn="r"/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</a:t>
            </a:r>
            <a:b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</a:br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NOWOROCZNY</a:t>
            </a:r>
            <a:endParaRPr lang="pl-PL" sz="4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971600" y="5805264"/>
            <a:ext cx="7920880" cy="1152128"/>
          </a:xfrm>
        </p:spPr>
        <p:txBody>
          <a:bodyPr>
            <a:normAutofit/>
          </a:bodyPr>
          <a:lstStyle/>
          <a:p>
            <a:pPr algn="r"/>
            <a:r>
              <a:rPr lang="pl-PL" sz="2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20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2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2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2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303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08" y="332656"/>
            <a:ext cx="6340152" cy="616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80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92" y="476672"/>
            <a:ext cx="6584276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9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1" r="3618" b="5395"/>
          <a:stretch/>
        </p:blipFill>
        <p:spPr>
          <a:xfrm>
            <a:off x="2216274" y="332656"/>
            <a:ext cx="4957412" cy="605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7813"/>
            <a:ext cx="6912768" cy="62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00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28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6326"/>
            <a:ext cx="8146847" cy="511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15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3068960"/>
            <a:ext cx="4463415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pl-PL" sz="10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pPr>
              <a:lnSpc>
                <a:spcPts val="5000"/>
              </a:lnSpc>
            </a:pPr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</a:t>
            </a:r>
            <a:b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</a:br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NOWOROCZNY</a:t>
            </a:r>
            <a:endParaRPr lang="pl-PL" sz="4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504460" y="5229200"/>
            <a:ext cx="7920880" cy="1152128"/>
          </a:xfrm>
        </p:spPr>
        <p:txBody>
          <a:bodyPr>
            <a:normAutofit/>
          </a:bodyPr>
          <a:lstStyle/>
          <a:p>
            <a:pPr algn="l"/>
            <a:r>
              <a:rPr lang="pl-PL" sz="2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20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2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2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2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5974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828600" y="1916832"/>
            <a:ext cx="7128792" cy="881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pl-PL" sz="9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187624" y="2849160"/>
            <a:ext cx="3564396" cy="1299920"/>
          </a:xfrm>
        </p:spPr>
        <p:txBody>
          <a:bodyPr>
            <a:normAutofit fontScale="90000"/>
          </a:bodyPr>
          <a:lstStyle/>
          <a:p>
            <a:pPr algn="r">
              <a:lnSpc>
                <a:spcPts val="3500"/>
              </a:lnSpc>
            </a:pPr>
            <a:r>
              <a:rPr lang="pl-PL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</a:t>
            </a:r>
            <a:br>
              <a:rPr lang="pl-PL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</a:br>
            <a:r>
              <a:rPr lang="pl-PL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NOWOROCZNY</a:t>
            </a: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4294967295"/>
          </p:nvPr>
        </p:nvSpPr>
        <p:spPr>
          <a:xfrm>
            <a:off x="324222" y="764704"/>
            <a:ext cx="4895850" cy="692150"/>
          </a:xfrm>
        </p:spPr>
        <p:txBody>
          <a:bodyPr>
            <a:noAutofit/>
          </a:bodyPr>
          <a:lstStyle/>
          <a:p>
            <a:r>
              <a:rPr lang="pl-PL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664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403648" y="692696"/>
            <a:ext cx="734481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5000"/>
              </a:lnSpc>
            </a:pPr>
            <a:r>
              <a:rPr lang="pl-PL" sz="10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pPr algn="r"/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</a:t>
            </a:r>
            <a:b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</a:br>
            <a:r>
              <a:rPr lang="pl-PL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NOWOROCZNY</a:t>
            </a:r>
            <a:endParaRPr lang="pl-PL" sz="4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043608" y="3299386"/>
            <a:ext cx="7920880" cy="1267341"/>
          </a:xfrm>
        </p:spPr>
        <p:txBody>
          <a:bodyPr>
            <a:normAutofit/>
          </a:bodyPr>
          <a:lstStyle/>
          <a:p>
            <a:pPr algn="r"/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18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18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1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18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670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9512" y="2852936"/>
            <a:ext cx="712879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pl-PL" sz="133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pPr algn="ctr">
              <a:lnSpc>
                <a:spcPts val="5000"/>
              </a:lnSpc>
            </a:pPr>
            <a:r>
              <a:rPr lang="pl-PL" sz="4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KOLĘDOWO-NOWOROCZNY</a:t>
            </a:r>
            <a:endParaRPr lang="pl-PL" sz="46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2123728" y="4077072"/>
            <a:ext cx="6336704" cy="1152128"/>
          </a:xfrm>
        </p:spPr>
        <p:txBody>
          <a:bodyPr>
            <a:noAutofit/>
          </a:bodyPr>
          <a:lstStyle/>
          <a:p>
            <a:pPr algn="r"/>
            <a:r>
              <a:rPr lang="pl-PL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24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</a:t>
            </a:r>
            <a:br>
              <a:rPr lang="pl-PL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Łodzi</a:t>
            </a:r>
            <a:endParaRPr lang="pl-PL" sz="24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6617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29342" y="2276872"/>
            <a:ext cx="712879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pl-PL" sz="133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pPr algn="ctr">
              <a:lnSpc>
                <a:spcPts val="5000"/>
              </a:lnSpc>
            </a:pPr>
            <a:r>
              <a:rPr lang="pl-PL" sz="4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KOLĘDOWO-NOWOROCZNY</a:t>
            </a:r>
            <a:endParaRPr lang="pl-PL" sz="46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547664" y="620688"/>
            <a:ext cx="6336704" cy="1152128"/>
          </a:xfrm>
        </p:spPr>
        <p:txBody>
          <a:bodyPr>
            <a:noAutofit/>
          </a:bodyPr>
          <a:lstStyle/>
          <a:p>
            <a:r>
              <a:rPr lang="pl-PL" sz="2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sz="20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2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sz="20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sz="2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 w Łodzi</a:t>
            </a:r>
            <a:endParaRPr lang="pl-PL" sz="20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783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13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10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78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99184" y="3212976"/>
            <a:ext cx="7344816" cy="139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5000"/>
              </a:lnSpc>
            </a:pPr>
            <a:r>
              <a:rPr lang="pl-PL" sz="133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KONCERT</a:t>
            </a:r>
          </a:p>
          <a:p>
            <a:pPr algn="r">
              <a:lnSpc>
                <a:spcPts val="5000"/>
              </a:lnSpc>
            </a:pPr>
            <a:r>
              <a:rPr lang="pl-PL" sz="46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owinter" panose="02000500000000000000" pitchFamily="2" charset="0"/>
              </a:rPr>
              <a:t>KOLĘDOWO-NOWOROCZNY</a:t>
            </a:r>
            <a:endParaRPr lang="pl-PL" sz="46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223120" y="5013176"/>
            <a:ext cx="7920880" cy="1152128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pl-PL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Ogólnokształcąca Szkoła Muzyczna I </a:t>
            </a:r>
            <a:r>
              <a:rPr lang="pl-PL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</a:t>
            </a:r>
            <a:r>
              <a:rPr lang="pl-PL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br>
              <a:rPr lang="pl-PL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pl-PL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Henryka </a:t>
            </a:r>
            <a:r>
              <a:rPr lang="pl-PL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Wieniawskiego</a:t>
            </a:r>
            <a:br>
              <a:rPr lang="pl-PL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Łodzi</a:t>
            </a:r>
            <a:endParaRPr lang="pl-PL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8479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1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Motyw1</Template>
  <TotalTime>200</TotalTime>
  <Words>123</Words>
  <Application>Microsoft Office PowerPoint</Application>
  <PresentationFormat>Pokaz na ekranie (4:3)</PresentationFormat>
  <Paragraphs>37</Paragraphs>
  <Slides>55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55</vt:i4>
      </vt:variant>
    </vt:vector>
  </HeadingPairs>
  <TitlesOfParts>
    <vt:vector size="56" baseType="lpstr">
      <vt:lpstr>Motyw1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KOLĘDOWO NOWOROCZNY </vt:lpstr>
      <vt:lpstr>Prezentacja programu PowerPoint</vt:lpstr>
      <vt:lpstr>Prezentacja programu PowerPoint</vt:lpstr>
      <vt:lpstr>Prezentacja programu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KONCERT KOLĘDOWO-NOWOROCZNY</dc:title>
  <dc:creator>Agnieszka</dc:creator>
  <cp:lastModifiedBy>Agnieszka</cp:lastModifiedBy>
  <cp:revision>23</cp:revision>
  <dcterms:created xsi:type="dcterms:W3CDTF">2016-12-30T21:27:40Z</dcterms:created>
  <dcterms:modified xsi:type="dcterms:W3CDTF">2016-12-31T00:51:57Z</dcterms:modified>
</cp:coreProperties>
</file>