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12" r:id="rId4"/>
    <p:sldId id="315" r:id="rId5"/>
    <p:sldId id="316" r:id="rId6"/>
    <p:sldId id="318" r:id="rId7"/>
    <p:sldId id="319" r:id="rId8"/>
    <p:sldId id="317" r:id="rId9"/>
    <p:sldId id="314" r:id="rId10"/>
    <p:sldId id="313" r:id="rId11"/>
    <p:sldId id="258" r:id="rId12"/>
    <p:sldId id="259" r:id="rId13"/>
    <p:sldId id="262" r:id="rId14"/>
    <p:sldId id="261" r:id="rId15"/>
    <p:sldId id="260" r:id="rId16"/>
    <p:sldId id="271" r:id="rId17"/>
    <p:sldId id="266" r:id="rId18"/>
    <p:sldId id="264" r:id="rId19"/>
    <p:sldId id="267" r:id="rId20"/>
    <p:sldId id="268" r:id="rId21"/>
    <p:sldId id="269" r:id="rId22"/>
    <p:sldId id="270" r:id="rId23"/>
    <p:sldId id="272" r:id="rId24"/>
    <p:sldId id="273" r:id="rId25"/>
    <p:sldId id="274" r:id="rId26"/>
    <p:sldId id="277" r:id="rId27"/>
    <p:sldId id="281" r:id="rId28"/>
    <p:sldId id="280" r:id="rId29"/>
    <p:sldId id="275" r:id="rId30"/>
    <p:sldId id="282" r:id="rId31"/>
    <p:sldId id="278" r:id="rId32"/>
    <p:sldId id="279" r:id="rId33"/>
    <p:sldId id="276" r:id="rId34"/>
    <p:sldId id="284" r:id="rId35"/>
    <p:sldId id="285" r:id="rId36"/>
    <p:sldId id="283" r:id="rId37"/>
    <p:sldId id="286" r:id="rId38"/>
    <p:sldId id="287" r:id="rId39"/>
    <p:sldId id="303" r:id="rId40"/>
    <p:sldId id="288" r:id="rId41"/>
    <p:sldId id="296" r:id="rId42"/>
    <p:sldId id="298" r:id="rId43"/>
    <p:sldId id="307" r:id="rId44"/>
    <p:sldId id="289" r:id="rId45"/>
    <p:sldId id="293" r:id="rId46"/>
    <p:sldId id="292" r:id="rId47"/>
    <p:sldId id="291" r:id="rId48"/>
    <p:sldId id="290" r:id="rId49"/>
    <p:sldId id="294" r:id="rId50"/>
    <p:sldId id="295" r:id="rId51"/>
    <p:sldId id="297" r:id="rId52"/>
    <p:sldId id="299" r:id="rId53"/>
    <p:sldId id="300" r:id="rId54"/>
    <p:sldId id="302" r:id="rId55"/>
    <p:sldId id="301" r:id="rId56"/>
    <p:sldId id="304" r:id="rId57"/>
    <p:sldId id="305" r:id="rId58"/>
    <p:sldId id="306" r:id="rId59"/>
    <p:sldId id="308" r:id="rId60"/>
    <p:sldId id="310" r:id="rId61"/>
    <p:sldId id="31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0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120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652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309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17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224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403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70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095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3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12/30/2016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3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23528" y="880457"/>
            <a:ext cx="4259290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pl-PL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  <a:endParaRPr lang="pl-PL" sz="9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owinter" panose="02000500000000000000" pitchFamily="2" charset="0"/>
            </a:endParaRPr>
          </a:p>
        </p:txBody>
      </p:sp>
      <p:sp>
        <p:nvSpPr>
          <p:cNvPr id="7" name="Podtytuł 3"/>
          <p:cNvSpPr>
            <a:spLocks noGrp="1"/>
          </p:cNvSpPr>
          <p:nvPr>
            <p:ph type="subTitle" idx="4294967295"/>
          </p:nvPr>
        </p:nvSpPr>
        <p:spPr>
          <a:xfrm>
            <a:off x="4644008" y="6165304"/>
            <a:ext cx="4211960" cy="1150937"/>
          </a:xfrm>
        </p:spPr>
        <p:txBody>
          <a:bodyPr>
            <a:noAutofit/>
          </a:bodyPr>
          <a:lstStyle/>
          <a:p>
            <a:pPr algn="r"/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-684584" y="1556792"/>
            <a:ext cx="4259290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pl-PL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83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701096"/>
            <a:ext cx="468052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4221088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12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1701096"/>
            <a:ext cx="7128792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1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</a:p>
          <a:p>
            <a:pPr algn="r"/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267744" y="4365104"/>
            <a:ext cx="6336704" cy="836712"/>
          </a:xfrm>
        </p:spPr>
        <p:txBody>
          <a:bodyPr>
            <a:noAutofit/>
          </a:bodyPr>
          <a:lstStyle/>
          <a:p>
            <a:pPr algn="r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51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2852936"/>
            <a:ext cx="712879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123728" y="4077072"/>
            <a:ext cx="6336704" cy="1152128"/>
          </a:xfr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61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548680"/>
            <a:ext cx="453650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9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>
              <a:lnSpc>
                <a:spcPts val="5000"/>
              </a:lnSpc>
            </a:pPr>
            <a:r>
              <a:rPr lang="pl-PL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6336704" cy="914312"/>
          </a:xfrm>
        </p:spPr>
        <p:txBody>
          <a:bodyPr>
            <a:noAutofit/>
          </a:bodyPr>
          <a:lstStyle/>
          <a:p>
            <a:pPr algn="l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42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828600" y="1916832"/>
            <a:ext cx="7128792" cy="881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87624" y="2849160"/>
            <a:ext cx="3564396" cy="1299920"/>
          </a:xfrm>
        </p:spPr>
        <p:txBody>
          <a:bodyPr>
            <a:normAutofit fontScale="90000"/>
          </a:bodyPr>
          <a:lstStyle/>
          <a:p>
            <a:pPr algn="r">
              <a:lnSpc>
                <a:spcPts val="3500"/>
              </a:lnSpc>
            </a:pPr>
            <a: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4294967295"/>
          </p:nvPr>
        </p:nvSpPr>
        <p:spPr>
          <a:xfrm>
            <a:off x="324222" y="764704"/>
            <a:ext cx="4895850" cy="692150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64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29342" y="2276872"/>
            <a:ext cx="712879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547664" y="620688"/>
            <a:ext cx="6336704" cy="1152128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83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7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23" y="0"/>
            <a:ext cx="552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83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65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9184" y="3212976"/>
            <a:ext cx="7344816" cy="13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223120" y="5013176"/>
            <a:ext cx="7920880" cy="115212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</a:t>
            </a:r>
            <a:b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47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3892" r="6131" b="10480"/>
          <a:stretch/>
        </p:blipFill>
        <p:spPr>
          <a:xfrm>
            <a:off x="2483768" y="0"/>
            <a:ext cx="432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3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1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2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84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67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5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7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2348880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09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9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8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4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3579100" cy="53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1749" b="2677"/>
          <a:stretch/>
        </p:blipFill>
        <p:spPr>
          <a:xfrm>
            <a:off x="1907704" y="217714"/>
            <a:ext cx="5298639" cy="63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15502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16632"/>
            <a:ext cx="449377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60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2636912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971600" y="5805264"/>
            <a:ext cx="7920880" cy="1152128"/>
          </a:xfrm>
        </p:spPr>
        <p:txBody>
          <a:bodyPr>
            <a:normAutofit/>
          </a:bodyPr>
          <a:lstStyle/>
          <a:p>
            <a:pPr algn="r"/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0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47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20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6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6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" y="18458"/>
            <a:ext cx="913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0"/>
            <a:ext cx="489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516"/>
            <a:ext cx="9151236" cy="52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28102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20" y="0"/>
            <a:ext cx="5052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6" y="-1514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6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18" y="-27384"/>
            <a:ext cx="454483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5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692696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043608" y="3299386"/>
            <a:ext cx="7920880" cy="1267341"/>
          </a:xfrm>
        </p:spPr>
        <p:txBody>
          <a:bodyPr>
            <a:normAutofit/>
          </a:bodyPr>
          <a:lstStyle/>
          <a:p>
            <a:pPr algn="r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70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84" y="2200200"/>
            <a:ext cx="2694432" cy="36576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576"/>
            <a:ext cx="500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8912" cy="46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9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319"/>
            <a:ext cx="9144000" cy="50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1716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0093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174"/>
            <a:ext cx="9144000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08" y="332656"/>
            <a:ext cx="6340152" cy="61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92" y="476672"/>
            <a:ext cx="65842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r="3618" b="5395"/>
          <a:stretch/>
        </p:blipFill>
        <p:spPr>
          <a:xfrm>
            <a:off x="2216274" y="332656"/>
            <a:ext cx="4957412" cy="60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3913" y="2204864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987824" y="6021288"/>
            <a:ext cx="4536504" cy="1267341"/>
          </a:xfrm>
        </p:spPr>
        <p:txBody>
          <a:bodyPr>
            <a:normAutofit/>
          </a:bodyPr>
          <a:lstStyle/>
          <a:p>
            <a:pPr algn="l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4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813"/>
            <a:ext cx="6912768" cy="6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6326"/>
            <a:ext cx="8146847" cy="51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1588" r="2104" b="41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99592" y="1196752"/>
            <a:ext cx="7344816" cy="148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4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 - 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303748" y="2420888"/>
            <a:ext cx="4536504" cy="1267341"/>
          </a:xfrm>
        </p:spPr>
        <p:txBody>
          <a:bodyPr>
            <a:normAutofit/>
          </a:bodyPr>
          <a:lstStyle/>
          <a:p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55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2492896"/>
            <a:ext cx="734481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1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r>
              <a:rPr lang="pl-PL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 - NOWOROCZNY</a:t>
            </a:r>
            <a:endParaRPr lang="pl-PL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95536" y="5878691"/>
            <a:ext cx="7920880" cy="979309"/>
          </a:xfrm>
        </p:spPr>
        <p:txBody>
          <a:bodyPr>
            <a:noAutofit/>
          </a:bodyPr>
          <a:lstStyle/>
          <a:p>
            <a:pPr algn="l"/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13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3068960"/>
            <a:ext cx="446341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>
              <a:lnSpc>
                <a:spcPts val="5000"/>
              </a:lnSpc>
            </a:pP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04460" y="5229200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97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</Template>
  <TotalTime>178</TotalTime>
  <Words>155</Words>
  <Application>Microsoft Office PowerPoint</Application>
  <PresentationFormat>Pokaz na ekranie (4:3)</PresentationFormat>
  <Paragraphs>46</Paragraphs>
  <Slides>61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Motyw1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KOLĘDOWO NOWOROCZNY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KONCERT KOLĘDOWO-NOWOROCZNY</dc:title>
  <dc:creator>Agnieszka</dc:creator>
  <cp:lastModifiedBy>Agnieszka</cp:lastModifiedBy>
  <cp:revision>19</cp:revision>
  <dcterms:created xsi:type="dcterms:W3CDTF">2016-12-30T21:27:40Z</dcterms:created>
  <dcterms:modified xsi:type="dcterms:W3CDTF">2016-12-31T00:27:10Z</dcterms:modified>
</cp:coreProperties>
</file>